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260151-E064-4F8D-A905-0B3476FAC8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628E2F-C76F-4AA4-9939-758762A2F8C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tty.edu/education/teachers/building_lessons/principles_desig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  <a:endParaRPr lang="en-US" dirty="0" smtClean="0"/>
          </a:p>
          <a:p>
            <a:r>
              <a:rPr lang="en-US" dirty="0" smtClean="0"/>
              <a:t>Pine Mountain Middle School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447800"/>
            <a:ext cx="5410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VA COMP Common Assessment #2:  Art Criticism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172200"/>
            <a:ext cx="8229600" cy="6096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i="1" dirty="0" smtClean="0"/>
              <a:t>Title of Artwork, </a:t>
            </a:r>
            <a:r>
              <a:rPr lang="en-US" sz="2800" i="1" dirty="0" smtClean="0"/>
              <a:t>by </a:t>
            </a:r>
            <a:r>
              <a:rPr lang="en-US" sz="2800" i="1" dirty="0" smtClean="0"/>
              <a:t>Student Name, materials on surface, 2014</a:t>
            </a:r>
            <a:endParaRPr lang="en-US" sz="28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an image of the artwork you are critiquing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0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can you learn from the title of the artwork? </a:t>
            </a:r>
            <a:r>
              <a:rPr lang="en-US" dirty="0" smtClean="0"/>
              <a:t>(3-5 complete sentences)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What subjects in the artwork can your recognize? (3-5 complete sentences)</a:t>
            </a:r>
            <a:endParaRPr lang="en-US" dirty="0" smtClean="0"/>
          </a:p>
          <a:p>
            <a:pPr marL="971550" lvl="1" indent="-514350">
              <a:buAutoNum type="arabicPeriod" startAt="3"/>
            </a:pPr>
            <a:r>
              <a:rPr lang="en-US" dirty="0" smtClean="0"/>
              <a:t>Looking </a:t>
            </a:r>
            <a:r>
              <a:rPr lang="en-US" dirty="0"/>
              <a:t>at the elements </a:t>
            </a:r>
            <a:r>
              <a:rPr lang="en-US" dirty="0" smtClean="0"/>
              <a:t>of art what do you see? (1-2 sentences for each)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-Color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-Shape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-Texture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-Space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-Form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4. What </a:t>
            </a:r>
            <a:r>
              <a:rPr lang="en-US" dirty="0"/>
              <a:t>media </a:t>
            </a:r>
            <a:r>
              <a:rPr lang="en-US" dirty="0" smtClean="0"/>
              <a:t> (materials used to make the art) and </a:t>
            </a:r>
            <a:r>
              <a:rPr lang="en-US" dirty="0"/>
              <a:t>techniques </a:t>
            </a:r>
            <a:r>
              <a:rPr lang="en-US" dirty="0" smtClean="0"/>
              <a:t> (methods to make the art) did </a:t>
            </a:r>
            <a:r>
              <a:rPr lang="en-US" dirty="0"/>
              <a:t>the artist use</a:t>
            </a:r>
            <a:r>
              <a:rPr lang="en-US" dirty="0" smtClean="0"/>
              <a:t>? (3-5 complete sentences)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1143000"/>
          </a:xfrm>
        </p:spPr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en-US" dirty="0" smtClean="0"/>
              <a:t>Emphasis: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Balance: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Proportion: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Pattern: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Rhythm or Movement: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Unity and Variety: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71" y="76200"/>
            <a:ext cx="65314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1-2 sentences addressing the principle of art below. If you need to review what these terms mean, you can do that at this link.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www.getty.edu/education/teachers/building_lessons/principles_design.pdf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you are done, erase these 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838200"/>
            <a:ext cx="9144000" cy="5867400"/>
          </a:xfrm>
        </p:spPr>
        <p:txBody>
          <a:bodyPr/>
          <a:lstStyle/>
          <a:p>
            <a:pPr marL="971550" lvl="1" indent="-514350">
              <a:buAutoNum type="arabicPeriod"/>
            </a:pPr>
            <a:r>
              <a:rPr lang="en-US" dirty="0" smtClean="0"/>
              <a:t>Is </a:t>
            </a:r>
            <a:r>
              <a:rPr lang="en-US" dirty="0"/>
              <a:t>there symbolism in the artwork? What do you think it </a:t>
            </a:r>
            <a:r>
              <a:rPr lang="en-US" dirty="0" smtClean="0"/>
              <a:t>means? </a:t>
            </a:r>
            <a:r>
              <a:rPr lang="en-US" dirty="0" smtClean="0"/>
              <a:t>(3-5 sentences)</a:t>
            </a:r>
            <a:r>
              <a:rPr lang="en-US" dirty="0" smtClean="0"/>
              <a:t>.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feeling do you think the artist wanted to give the viewer when looking at the </a:t>
            </a:r>
            <a:r>
              <a:rPr lang="en-US" dirty="0" smtClean="0"/>
              <a:t>work? </a:t>
            </a:r>
            <a:r>
              <a:rPr lang="en-US" dirty="0" smtClean="0"/>
              <a:t>(3-5 sentences)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Does </a:t>
            </a:r>
            <a:r>
              <a:rPr lang="en-US" dirty="0"/>
              <a:t>the work remind you of other things you have </a:t>
            </a:r>
            <a:r>
              <a:rPr lang="en-US" dirty="0" smtClean="0"/>
              <a:t>experienced? </a:t>
            </a:r>
            <a:r>
              <a:rPr lang="en-US" dirty="0" smtClean="0"/>
              <a:t>(3-5 sentences)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does the work relate to other ideas or events in the world and/or in your other classes</a:t>
            </a:r>
            <a:r>
              <a:rPr lang="en-US" dirty="0" smtClean="0"/>
              <a:t>? </a:t>
            </a:r>
            <a:r>
              <a:rPr lang="en-US" dirty="0" smtClean="0"/>
              <a:t>(3-5 sentences)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762000"/>
            <a:ext cx="9144000" cy="5867400"/>
          </a:xfrm>
        </p:spPr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parts of the work make you feel it is a success or </a:t>
            </a:r>
            <a:r>
              <a:rPr lang="en-US" dirty="0" smtClean="0"/>
              <a:t>failure? </a:t>
            </a:r>
            <a:r>
              <a:rPr lang="en-US" dirty="0" smtClean="0"/>
              <a:t>(3-5 sentences)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criteria (think of the style of the work) can you list to help others judge this </a:t>
            </a:r>
            <a:r>
              <a:rPr lang="en-US" dirty="0" smtClean="0"/>
              <a:t>work? </a:t>
            </a:r>
            <a:r>
              <a:rPr lang="en-US" dirty="0"/>
              <a:t>(3-5 sentences)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unique is the work? Why do you feel this work is or isn’t </a:t>
            </a:r>
            <a:r>
              <a:rPr lang="en-US" dirty="0" smtClean="0"/>
              <a:t>unique? </a:t>
            </a:r>
            <a:r>
              <a:rPr lang="en-US" dirty="0"/>
              <a:t>(3-5 sentences)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some improvements you feel the artist could have made to the work</a:t>
            </a:r>
            <a:r>
              <a:rPr lang="en-US" dirty="0" smtClean="0"/>
              <a:t>? </a:t>
            </a:r>
            <a:r>
              <a:rPr lang="en-US" dirty="0"/>
              <a:t>(3-5 sentences)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93989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131</TotalTime>
  <Words>308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Composite</vt:lpstr>
      <vt:lpstr>8th VA COMP Common Assessment #2:  Art Criticism</vt:lpstr>
      <vt:lpstr>Put an image of the artwork you are critiquing here</vt:lpstr>
      <vt:lpstr>Description</vt:lpstr>
      <vt:lpstr>Analysis</vt:lpstr>
      <vt:lpstr>Interpretation</vt:lpstr>
      <vt:lpstr>Judgment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VA COMP Common Assessment #2:  Art Criticism</dc:title>
  <dc:creator>Amelia Johnson</dc:creator>
  <cp:lastModifiedBy>Amelia Johnson</cp:lastModifiedBy>
  <cp:revision>27</cp:revision>
  <dcterms:created xsi:type="dcterms:W3CDTF">2013-10-25T16:56:56Z</dcterms:created>
  <dcterms:modified xsi:type="dcterms:W3CDTF">2014-12-01T15:49:16Z</dcterms:modified>
</cp:coreProperties>
</file>